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2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345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313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4132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8690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9401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5557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0684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9049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265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522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406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262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512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762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5947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58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031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3B9C763-8CCF-40B4-BCAF-488F30C1D53A}" type="datetimeFigureOut">
              <a:rPr lang="ru-RU" smtClean="0"/>
              <a:t>27.09.2024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7834881-807E-4582-B9BA-808D57731C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0858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B918B0-08C9-1670-4BC0-4B851CCFD5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525" y="1917798"/>
            <a:ext cx="10180949" cy="1909763"/>
          </a:xfrm>
        </p:spPr>
        <p:txBody>
          <a:bodyPr>
            <a:normAutofit fontScale="90000"/>
          </a:bodyPr>
          <a:lstStyle/>
          <a:p>
            <a:r>
              <a:rPr lang="ru-RU" sz="4000" dirty="0"/>
              <a:t>Южные и западные русские земли. Возникновение Литовского государства и включение в его состав части русских земель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5766C5-138D-351D-10E4-540945B25E70}"/>
              </a:ext>
            </a:extLst>
          </p:cNvPr>
          <p:cNvSpPr txBox="1"/>
          <p:nvPr/>
        </p:nvSpPr>
        <p:spPr>
          <a:xfrm>
            <a:off x="4242062" y="4179125"/>
            <a:ext cx="69444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Выполнили: Азаренко Иван</a:t>
            </a:r>
          </a:p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Баландина Евгения</a:t>
            </a:r>
          </a:p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Кондратюк Артем</a:t>
            </a:r>
          </a:p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Тютюнникова Екатерина</a:t>
            </a:r>
          </a:p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Шибанов Пётр</a:t>
            </a:r>
          </a:p>
          <a:p>
            <a:pPr algn="r">
              <a:spcBef>
                <a:spcPct val="0"/>
              </a:spcBef>
            </a:pPr>
            <a:r>
              <a:rPr lang="ru-RU" sz="2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 Юшкова Анфиса</a:t>
            </a:r>
          </a:p>
        </p:txBody>
      </p:sp>
    </p:spTree>
    <p:extLst>
      <p:ext uri="{BB962C8B-B14F-4D97-AF65-F5344CB8AC3E}">
        <p14:creationId xmlns:p14="http://schemas.microsoft.com/office/powerpoint/2010/main" val="3712654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54274A12-C1CA-FB80-81B8-F43566148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20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BC5AF4-8D45-E615-5C9F-1274C8F3D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990775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4B69BD-DD69-6DEF-9100-EAC074D09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8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894E2CA-F91A-60B1-948F-2A6B5E30C4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62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28E1782-13DA-89A8-33C8-87E532051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264" y="1466128"/>
            <a:ext cx="5966307" cy="3610205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F167182-4F59-6149-0D4F-49D2F535F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5014"/>
            <a:ext cx="5865752" cy="3581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64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45AD23-91E8-369F-2EB7-9D8F28EC2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01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91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EC44FDA-D4F7-ACA3-8D58-E1E8DF97F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77" y="0"/>
            <a:ext cx="12208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62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C4BEB6-AD56-96FF-2331-9FDB7233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284" y="0"/>
            <a:ext cx="76074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596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3099484-E8C5-5896-8BC2-049673023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521" y="0"/>
            <a:ext cx="6988405" cy="6876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67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7B686D-F7E9-F46C-DD48-46A352E81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0927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TM04033929[[fn=Сланец]]</Template>
  <TotalTime>97</TotalTime>
  <Words>39</Words>
  <Application>Microsoft Office PowerPoint</Application>
  <PresentationFormat>Широкоэкранный</PresentationFormat>
  <Paragraphs>8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Arial</vt:lpstr>
      <vt:lpstr>Calisto MT</vt:lpstr>
      <vt:lpstr>Wingdings 2</vt:lpstr>
      <vt:lpstr>Сланец</vt:lpstr>
      <vt:lpstr>Южные и западные русские земли. Возникновение Литовского государства и включение в его состав части русских земель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Пётр Шибанов</dc:creator>
  <cp:lastModifiedBy>Пётр Шибанов</cp:lastModifiedBy>
  <cp:revision>1</cp:revision>
  <dcterms:created xsi:type="dcterms:W3CDTF">2024-09-26T21:46:58Z</dcterms:created>
  <dcterms:modified xsi:type="dcterms:W3CDTF">2024-09-26T23:24:21Z</dcterms:modified>
</cp:coreProperties>
</file>

<file path=docProps/thumbnail.jpeg>
</file>